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theme/themeOverride1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63" d="100"/>
          <a:sy n="163" d="100"/>
        </p:scale>
        <p:origin x="-158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themeOverride" Target="../theme/themeOverride1.xml"/><Relationship Id="rId2" Type="http://schemas.openxmlformats.org/officeDocument/2006/relationships/package" Target="../embeddings/Microsoft_Excel_Sheet2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092719944"/>
        <c:axId val="-2094516472"/>
      </c:barChart>
      <c:catAx>
        <c:axId val="-2092719944"/>
        <c:scaling>
          <c:orientation val="minMax"/>
        </c:scaling>
        <c:delete val="0"/>
        <c:axPos val="b"/>
        <c:majorTickMark val="out"/>
        <c:minorTickMark val="none"/>
        <c:tickLblPos val="nextTo"/>
        <c:crossAx val="-2094516472"/>
        <c:crosses val="autoZero"/>
        <c:auto val="1"/>
        <c:lblAlgn val="ctr"/>
        <c:lblOffset val="100"/>
        <c:noMultiLvlLbl val="0"/>
      </c:catAx>
      <c:valAx>
        <c:axId val="-209451647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92719944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095486936"/>
        <c:axId val="-2095543336"/>
      </c:barChart>
      <c:catAx>
        <c:axId val="-2095486936"/>
        <c:scaling>
          <c:orientation val="minMax"/>
        </c:scaling>
        <c:delete val="0"/>
        <c:axPos val="b"/>
        <c:majorTickMark val="out"/>
        <c:minorTickMark val="none"/>
        <c:tickLblPos val="nextTo"/>
        <c:crossAx val="-2095543336"/>
        <c:crosses val="autoZero"/>
        <c:auto val="1"/>
        <c:lblAlgn val="ctr"/>
        <c:lblOffset val="420"/>
        <c:noMultiLvlLbl val="0"/>
      </c:catAx>
      <c:valAx>
        <c:axId val="-209554333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95486936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2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977740226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6658424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790727642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7826596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Angsan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ajorFont>
    <a:min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0</Words>
  <Application>Microsoft Macintosh PowerPoint</Application>
  <PresentationFormat>On-screen Show (4:3)</PresentationFormat>
  <Paragraphs>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8</cp:revision>
  <dcterms:created xsi:type="dcterms:W3CDTF">2012-11-17T11:07:40Z</dcterms:created>
  <dcterms:modified xsi:type="dcterms:W3CDTF">2014-08-17T04:46:55Z</dcterms:modified>
  <cp:category/>
</cp:coreProperties>
</file>

<file path=docProps/thumbnail.jpeg>
</file>