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8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9EB1BB-C4FF-DC43-1A69-D579A71590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0E8EE93-5835-767E-D640-32E594CD50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53FDF60-22FA-9323-62D0-28CD1287E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59A2-277D-4099-930F-4298B76219E6}" type="datetimeFigureOut">
              <a:rPr lang="de-DE" smtClean="0"/>
              <a:t>29.01.2025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E7A2F8-5584-3A45-EFAC-0D7CA83A9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47BBC3-8B27-9FEB-7221-CBE29970E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CE18-19B0-4B32-952B-1C29EA76BF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115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34925B-8BBE-D336-07C2-011BAAFC8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28C0440-16FC-6891-25FE-A5D84220A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613A4D-EA1A-94FF-C449-C71741D12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59A2-277D-4099-930F-4298B76219E6}" type="datetimeFigureOut">
              <a:rPr lang="de-DE" smtClean="0"/>
              <a:t>29.01.2025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A2D65E-4744-FDAB-6945-4F13D5B41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BB1CC7-81A8-BD1D-C9A2-0FD003340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CE18-19B0-4B32-952B-1C29EA76BF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655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DA7BD11-62BB-7AB1-8983-F63E301EBD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0650923-AF70-E0D6-6CF4-C81142E097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E066CB-ED05-ECE1-C066-472C42C89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59A2-277D-4099-930F-4298B76219E6}" type="datetimeFigureOut">
              <a:rPr lang="de-DE" smtClean="0"/>
              <a:t>29.01.2025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EEFEF0-A094-4C4D-95F5-04E7A5935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B894EE-4B51-75F4-4BB9-4B779F867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CE18-19B0-4B32-952B-1C29EA76BF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3832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5A8F9E-D159-1735-3DFA-88901D9A3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99A2390-2B37-9698-553B-ADA3FD6C0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BC5D53-6035-817B-A511-08C1BC288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59A2-277D-4099-930F-4298B76219E6}" type="datetimeFigureOut">
              <a:rPr lang="de-DE" smtClean="0"/>
              <a:t>29.01.2025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E08A91-C54B-9DCD-47C1-6D9030890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3CE9BD-25DB-377F-9543-3CD8FB6DE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CE18-19B0-4B32-952B-1C29EA76BF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409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CC36AF-9E79-9EEC-0597-595E4C97A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BAD64B4-BA67-376C-5AE3-9F5CC1AAE8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ABE1486-D32A-BFAB-8F59-BDEEE4CCD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59A2-277D-4099-930F-4298B76219E6}" type="datetimeFigureOut">
              <a:rPr lang="de-DE" smtClean="0"/>
              <a:t>29.01.2025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C3B4EC-40D7-A16F-EC10-E838BB697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774B9E-5540-12F7-329C-514E2ECAE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CE18-19B0-4B32-952B-1C29EA76BF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675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8AA99F-F3B4-FBA4-1D32-A6A988CE5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A5C785-9345-25E7-4D9F-5792751D4E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D14FD9F-E899-0ABC-E59B-289A4394C7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A30897E-A230-A141-247D-F75CD1005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59A2-277D-4099-930F-4298B76219E6}" type="datetimeFigureOut">
              <a:rPr lang="de-DE" smtClean="0"/>
              <a:t>29.01.2025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2CD16B4-B810-6F15-0221-E9EF66011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A4E0625-CA09-C92F-92FA-B4F99EDBC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CE18-19B0-4B32-952B-1C29EA76BF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861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1C0518-36BC-34A0-EB89-695923C61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E4B7DAC-91B3-F63E-A222-40B748D1D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99EBE28-42CA-4D85-8B85-7BCF464BE9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8D4835E-9A42-8E13-C2F5-2FBA2CD07A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292D4CE-0273-33C8-99DB-8120F7691A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78D54D5-AEA3-E2FB-97DA-F018023BF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59A2-277D-4099-930F-4298B76219E6}" type="datetimeFigureOut">
              <a:rPr lang="de-DE" smtClean="0"/>
              <a:t>29.01.2025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818B79C-1723-AF26-BCE5-D68A8A20D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23284F8-DC4A-1E53-D623-FC5532A71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CE18-19B0-4B32-952B-1C29EA76BF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744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D61FCE-7394-8A2D-2602-62B1C29A6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D6E674B-26F9-AFD9-F81A-CD3D09198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59A2-277D-4099-930F-4298B76219E6}" type="datetimeFigureOut">
              <a:rPr lang="de-DE" smtClean="0"/>
              <a:t>29.01.2025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630B4AF-1114-695C-183A-5189E0818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FF7EDC-C031-3DD9-223D-BD40ADF74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CE18-19B0-4B32-952B-1C29EA76BF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5555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8FC5645-4272-C18C-A212-AEB0EE529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59A2-277D-4099-930F-4298B76219E6}" type="datetimeFigureOut">
              <a:rPr lang="de-DE" smtClean="0"/>
              <a:t>29.01.2025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CAC3E43-96A6-5EB4-0831-4D6455C27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E880F1C-E33E-B8B7-AB28-8C4E699FE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CE18-19B0-4B32-952B-1C29EA76BF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5500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902B17-5088-EEA5-DA6F-BB50E8820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EF293C-3122-E257-649B-967C4E509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F007BAA-0572-A7DF-9F72-B324EA8043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5236897-0A09-9CD7-8784-015C0C26A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59A2-277D-4099-930F-4298B76219E6}" type="datetimeFigureOut">
              <a:rPr lang="de-DE" smtClean="0"/>
              <a:t>29.01.2025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4D597AD-4430-0F04-E71B-7AFED0C1F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2EFD80E-5BB9-0FD8-467E-F7AAB6B8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CE18-19B0-4B32-952B-1C29EA76BF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38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089EEE-5046-18D5-5AE0-572466DB0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1489E14-99E0-4468-74C3-C7EE768851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B397FA-8D01-D27F-5EC2-57C9AFC07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15DC38-A628-A231-1F65-D9654D3F7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159A2-277D-4099-930F-4298B76219E6}" type="datetimeFigureOut">
              <a:rPr lang="de-DE" smtClean="0"/>
              <a:t>29.01.2025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199CE97-B889-AF69-82B8-EBC3D9E78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F118595-EF6C-44A0-3F96-6BB97A325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CE18-19B0-4B32-952B-1C29EA76BF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880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DDE9883-728D-EC76-DCE6-B56D1FD53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3F983C7-45EF-A259-E871-C6B607AF04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233553-F74C-0F55-619D-9073A1EA02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159A2-277D-4099-930F-4298B76219E6}" type="datetimeFigureOut">
              <a:rPr lang="de-DE" smtClean="0"/>
              <a:t>29.01.2025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06144C-79C8-2849-FB79-DEBDAA6BCE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DDE49E5-0CF8-7C2C-78C6-9E250DB83E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BCE18-19B0-4B32-952B-1C29EA76BF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661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D7C09A0C-F0C1-B382-DC77-7A8531D16AE1}"/>
              </a:ext>
            </a:extLst>
          </p:cNvPr>
          <p:cNvSpPr txBox="1"/>
          <p:nvPr/>
        </p:nvSpPr>
        <p:spPr>
          <a:xfrm>
            <a:off x="904973" y="914400"/>
            <a:ext cx="107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Test </a:t>
            </a:r>
            <a:r>
              <a:rPr lang="de-DE"/>
              <a:t>text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4BD0887-0AEB-58B4-D509-A281CBCE24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973" y="1604944"/>
            <a:ext cx="3073016" cy="153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172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 Obermeier</dc:creator>
  <cp:lastModifiedBy>Paul Obermeier</cp:lastModifiedBy>
  <cp:revision>1</cp:revision>
  <dcterms:created xsi:type="dcterms:W3CDTF">2025-01-29T12:01:29Z</dcterms:created>
  <dcterms:modified xsi:type="dcterms:W3CDTF">2025-01-29T12:25:12Z</dcterms:modified>
</cp:coreProperties>
</file>