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988" autoAdjust="0"/>
    <p:restoredTop sz="94660"/>
  </p:normalViewPr>
  <p:slideViewPr>
    <p:cSldViewPr snapToGrid="0">
      <p:cViewPr varScale="1">
        <p:scale>
          <a:sx n="68" d="100"/>
          <a:sy n="68" d="100"/>
        </p:scale>
        <p:origin x="84" y="5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89EB1BB-C4FF-DC43-1A69-D579A715907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F0E8EE93-5835-767E-D640-32E594CD506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53FDF60-22FA-9323-62D0-28CD1287EC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3E7A2F8-5584-3A45-EFAC-0D7CA83A93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147BBC3-8B27-9FEB-7221-CBE29970ED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291156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34925B-8BBE-D336-07C2-011BAAFC86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528C0440-16FC-6891-25FE-A5D84220A7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5613A4D-EA1A-94FF-C449-C71741D12C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AA2D65E-4744-FDAB-6945-4F13D5B416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7BB1CC7-81A8-BD1D-C9A2-0FD003340E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82655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4DA7BD11-62BB-7AB1-8983-F63E301EBD7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F0650923-AF70-E0D6-6CF4-C81142E0979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7E066CB-ED05-ECE1-C066-472C42C89F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BEEFEF0-A094-4C4D-95F5-04E7A5935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FB894EE-4B51-75F4-4BB9-4B779F8670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638323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45A8F9E-D159-1735-3DFA-88901D9A33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99A2390-2B37-9698-553B-ADA3FD6C0F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CBC5D53-6035-817B-A511-08C1BC2885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3E08A91-C54B-9DCD-47C1-6D90308908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83CE9BD-25DB-377F-9543-3CD8FB6DE3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404097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CC36AF-9E79-9EEC-0597-595E4C97A6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CBAD64B4-BA67-376C-5AE3-9F5CC1AAE8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DABE1486-D32A-BFAB-8F59-BDEEE4CCD0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6C3B4EC-40D7-A16F-EC10-E838BB697B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0774B9E-5540-12F7-329C-514E2ECAE3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67517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08AA99F-F3B4-FBA4-1D32-A6A988CE5E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CBA5C785-9345-25E7-4D9F-5792751D4EB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8D14FD9F-E899-0ABC-E59B-289A4394C73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FA30897E-A230-A141-247D-F75CD10050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32CD16B4-B810-6F15-0221-E9EF660117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DA4E0625-CA09-C92F-92FA-B4F99EDBCD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86143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11C0518-36BC-34A0-EB89-695923C61A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AE4B7DAC-91B3-F63E-A222-40B748D1D6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399EBE28-42CA-4D85-8B85-7BCF464BE9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88D4835E-9A42-8E13-C2F5-2FBA2CD07A7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5292D4CE-0273-33C8-99DB-8120F7691AB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378D54D5-AEA3-E2FB-97DA-F018023BF1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0818B79C-1723-AF26-BCE5-D68A8A20DD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023284F8-DC4A-1E53-D623-FC5532A719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17445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D61FCE-7394-8A2D-2602-62B1C29A66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7D6E674B-26F9-AFD9-F81A-CD3D09198A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0630B4AF-1114-695C-183A-5189E08182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8CFF7EDC-C031-3DD9-223D-BD40ADF74C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555558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28FC5645-4272-C18C-A212-AEB0EE5298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9CAC3E43-96A6-5EB4-0831-4D6455C279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6E880F1C-E33E-B8B7-AB28-8C4E699FE7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355005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7902B17-5088-EEA5-DA6F-BB50E88202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AEF293C-3122-E257-649B-967C4E5095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0F007BAA-0572-A7DF-9F72-B324EA8043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85236897-0A09-9CD7-8784-015C0C26AF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14D597AD-4430-0F04-E71B-7AFED0C1F2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42EFD80E-5BB9-0FD8-467E-F7AAB6B8F0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423890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089EEE-5046-18D5-5AE0-572466DB06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91489E14-99E0-4468-74C3-C7EE7688510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65B397FA-8D01-D27F-5EC2-57C9AFC079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3F15DC38-A628-A231-1F65-D9654D3F72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A199CE97-B889-AF69-82B8-EBC3D9E78E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3F118595-EF6C-44A0-3F96-6BB97A325B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39880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FDDE9883-728D-EC76-DCE6-B56D1FD531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03F983C7-45EF-A259-E871-C6B607AF04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8233553-F74C-0F55-619D-9073A1EA02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E159A2-277D-4099-930F-4298B76219E6}" type="datetimeFigureOut">
              <a:rPr lang="de-DE" smtClean="0"/>
              <a:t>29.01.2025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906144C-79C8-2849-FB79-DEBDAA6BCEE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DDE49E5-0CF8-7C2C-78C6-9E250DB83ED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0BCE18-19B0-4B32-952B-1C29EA76BFB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76618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feld 6">
            <a:extLst>
              <a:ext uri="{FF2B5EF4-FFF2-40B4-BE49-F238E27FC236}">
                <a16:creationId xmlns:a16="http://schemas.microsoft.com/office/drawing/2014/main" id="{D7C09A0C-F0C1-B382-DC77-7A8531D16AE1}"/>
              </a:ext>
            </a:extLst>
          </p:cNvPr>
          <p:cNvSpPr txBox="1"/>
          <p:nvPr/>
        </p:nvSpPr>
        <p:spPr>
          <a:xfrm>
            <a:off x="904973" y="914400"/>
            <a:ext cx="10746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Test </a:t>
            </a:r>
            <a:r>
              <a:rPr lang="de-DE"/>
              <a:t>text</a:t>
            </a:r>
            <a:endParaRPr lang="de-DE" dirty="0"/>
          </a:p>
        </p:txBody>
      </p:sp>
      <p:pic>
        <p:nvPicPr>
          <p:cNvPr id="9" name="Grafik 8">
            <a:extLst>
              <a:ext uri="{FF2B5EF4-FFF2-40B4-BE49-F238E27FC236}">
                <a16:creationId xmlns:a16="http://schemas.microsoft.com/office/drawing/2014/main" id="{D4BD0887-0AEB-58B4-D509-A281CBCE24F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04973" y="1604944"/>
            <a:ext cx="3073016" cy="153650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661722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Breitbild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Paul Obermeier</dc:creator>
  <cp:lastModifiedBy>Paul Obermeier</cp:lastModifiedBy>
  <cp:revision>1</cp:revision>
  <dcterms:created xsi:type="dcterms:W3CDTF">2025-01-29T12:01:29Z</dcterms:created>
  <dcterms:modified xsi:type="dcterms:W3CDTF">2025-01-29T12:25:12Z</dcterms:modified>
</cp:coreProperties>
</file>

<file path=docProps/thumbnail.jpeg>
</file>