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57" autoAdjust="0"/>
    <p:restoredTop sz="96620" autoAdjust="0"/>
  </p:normalViewPr>
  <p:slideViewPr>
    <p:cSldViewPr>
      <p:cViewPr varScale="1">
        <p:scale>
          <a:sx n="137" d="100"/>
          <a:sy n="137" d="100"/>
        </p:scale>
        <p:origin x="-120" y="-7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3702616"/>
        <c:axId val="-2123775128"/>
      </c:barChart>
      <c:catAx>
        <c:axId val="-212370261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23775128"/>
        <c:crosses val="autoZero"/>
        <c:auto val="1"/>
        <c:lblAlgn val="ctr"/>
        <c:lblOffset val="100"/>
        <c:noMultiLvlLbl val="0"/>
      </c:catAx>
      <c:valAx>
        <c:axId val="-2123775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37026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01444968"/>
        <c:axId val="-2099164840"/>
      </c:barChart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1444968"/>
        <c:axId val="-2099164840"/>
      </c:lineChart>
      <c:catAx>
        <c:axId val="-2101444968"/>
        <c:scaling>
          <c:orientation val="minMax"/>
        </c:scaling>
        <c:delete val="0"/>
        <c:axPos val="b"/>
        <c:majorTickMark val="out"/>
        <c:minorTickMark val="none"/>
        <c:tickLblPos val="nextTo"/>
        <c:crossAx val="-2099164840"/>
        <c:crosses val="autoZero"/>
        <c:auto val="1"/>
        <c:lblAlgn val="ctr"/>
        <c:lblOffset val="100"/>
        <c:noMultiLvlLbl val="0"/>
      </c:catAx>
      <c:valAx>
        <c:axId val="-2099164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14449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noFill/>
            <a:ln w="12700">
              <a:solidFill>
                <a:schemeClr val="tx1"/>
              </a:solidFill>
            </a:ln>
          </c:spPr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FF6600"/>
            </a:solidFill>
            <a:ln w="25400">
              <a:solidFill>
                <a:srgbClr val="0000FF"/>
              </a:solidFill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1"/>
            </a:solidFill>
            <a:ln w="25400">
              <a:solidFill>
                <a:schemeClr val="accent6"/>
              </a:solidFill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2398632"/>
        <c:axId val="-2099101352"/>
      </c:barChart>
      <c:catAx>
        <c:axId val="-2122398632"/>
        <c:scaling>
          <c:orientation val="minMax"/>
        </c:scaling>
        <c:delete val="0"/>
        <c:axPos val="b"/>
        <c:majorTickMark val="out"/>
        <c:minorTickMark val="none"/>
        <c:tickLblPos val="nextTo"/>
        <c:crossAx val="-2099101352"/>
        <c:crosses val="autoZero"/>
        <c:auto val="1"/>
        <c:lblAlgn val="ctr"/>
        <c:lblOffset val="100"/>
        <c:noMultiLvlLbl val="0"/>
      </c:catAx>
      <c:valAx>
        <c:axId val="-2099101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23986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Foo</c:v>
                </c:pt>
                <c:pt idx="1">
                  <c:v>Bar</c:v>
                </c:pt>
                <c:pt idx="2">
                  <c:v>Baz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1.2</c:v>
                </c:pt>
                <c:pt idx="1">
                  <c:v>2.3</c:v>
                </c:pt>
                <c:pt idx="2">
                  <c:v>3.4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Foo</c:v>
                </c:pt>
                <c:pt idx="1">
                  <c:v>Bar</c:v>
                </c:pt>
                <c:pt idx="2">
                  <c:v>Baz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4.5</c:v>
                </c:pt>
                <c:pt idx="2">
                  <c:v>6.7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Foo</c:v>
                </c:pt>
                <c:pt idx="1">
                  <c:v>Bar</c:v>
                </c:pt>
                <c:pt idx="2">
                  <c:v>Baz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7.8</c:v>
                </c:pt>
                <c:pt idx="1">
                  <c:v>8.9</c:v>
                </c:pt>
                <c:pt idx="2" formatCode="0.0">
                  <c:v>9.0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101637736"/>
        <c:axId val="-2101503160"/>
      </c:barChart>
      <c:catAx>
        <c:axId val="-2101637736"/>
        <c:scaling>
          <c:orientation val="minMax"/>
        </c:scaling>
        <c:delete val="0"/>
        <c:axPos val="l"/>
        <c:majorTickMark val="out"/>
        <c:minorTickMark val="none"/>
        <c:tickLblPos val="nextTo"/>
        <c:crossAx val="-2101503160"/>
        <c:crosses val="autoZero"/>
        <c:auto val="1"/>
        <c:lblAlgn val="ctr"/>
        <c:lblOffset val="100"/>
        <c:noMultiLvlLbl val="0"/>
      </c:catAx>
      <c:valAx>
        <c:axId val="-210150316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21016377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1526648"/>
        <c:axId val="-2101487112"/>
      </c:scatterChart>
      <c:valAx>
        <c:axId val="-2101526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1487112"/>
        <c:crosses val="autoZero"/>
        <c:crossBetween val="midCat"/>
      </c:valAx>
      <c:valAx>
        <c:axId val="-2101487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152664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10.0</c:v>
                </c:pt>
                <c:pt idx="1">
                  <c:v>4.0</c:v>
                </c:pt>
                <c:pt idx="2">
                  <c:v>8.0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101673672"/>
        <c:axId val="-2102027848"/>
      </c:bubbleChart>
      <c:valAx>
        <c:axId val="-2101673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2027848"/>
        <c:crosses val="autoZero"/>
        <c:crossBetween val="midCat"/>
      </c:valAx>
      <c:valAx>
        <c:axId val="-21020278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167367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2158104"/>
        <c:axId val="-2102287928"/>
      </c:lineChart>
      <c:catAx>
        <c:axId val="-2102158104"/>
        <c:scaling>
          <c:orientation val="minMax"/>
        </c:scaling>
        <c:delete val="0"/>
        <c:axPos val="b"/>
        <c:majorTickMark val="out"/>
        <c:minorTickMark val="none"/>
        <c:tickLblPos val="nextTo"/>
        <c:crossAx val="-2102287928"/>
        <c:crosses val="autoZero"/>
        <c:auto val="1"/>
        <c:lblAlgn val="ctr"/>
        <c:lblOffset val="100"/>
        <c:noMultiLvlLbl val="0"/>
      </c:catAx>
      <c:valAx>
        <c:axId val="-21022879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21581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2323288"/>
        <c:axId val="-2102295848"/>
      </c:radarChart>
      <c:catAx>
        <c:axId val="-2102323288"/>
        <c:scaling>
          <c:orientation val="minMax"/>
        </c:scaling>
        <c:delete val="0"/>
        <c:axPos val="b"/>
        <c:majorGridlines/>
        <c:numFmt formatCode="m/d/yy" sourceLinked="1"/>
        <c:majorTickMark val="out"/>
        <c:minorTickMark val="none"/>
        <c:tickLblPos val="nextTo"/>
        <c:crossAx val="-2102295848"/>
        <c:crosses val="autoZero"/>
        <c:auto val="1"/>
        <c:lblAlgn val="ctr"/>
        <c:lblOffset val="100"/>
        <c:noMultiLvlLbl val="0"/>
      </c:catAx>
      <c:valAx>
        <c:axId val="-2102295848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-21023232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7045784"/>
        <c:axId val="-2097259944"/>
      </c:areaChart>
      <c:dateAx>
        <c:axId val="2047045784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crossAx val="-2097259944"/>
        <c:crosses val="autoZero"/>
        <c:auto val="1"/>
        <c:lblOffset val="100"/>
        <c:baseTimeUnit val="days"/>
      </c:dateAx>
      <c:valAx>
        <c:axId val="-2097259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47045784"/>
        <c:crosses val="autoZero"/>
        <c:crossBetween val="midCat"/>
      </c:val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407652851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14135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81594327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7597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04446069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66811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07475656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3021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05815823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32771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92140797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36412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48426595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7382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76006561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37275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58933540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316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58446511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9997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08741140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251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10</Words>
  <Application>Microsoft Macintosh PowerPoint</Application>
  <PresentationFormat>On-screen Show (4:3)</PresentationFormat>
  <Paragraphs>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12</cp:revision>
  <dcterms:created xsi:type="dcterms:W3CDTF">2012-11-17T11:07:40Z</dcterms:created>
  <dcterms:modified xsi:type="dcterms:W3CDTF">2018-11-09T02:03:43Z</dcterms:modified>
  <cp:category/>
</cp:coreProperties>
</file>