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96" y="-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9312264"/>
        <c:axId val="-2099613272"/>
      </c:barChart>
      <c:catAx>
        <c:axId val="-2099312264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9613272"/>
        <c:crosses val="autoZero"/>
        <c:auto val="1"/>
        <c:lblAlgn val="ctr"/>
        <c:lblOffset val="100"/>
        <c:noMultiLvlLbl val="0"/>
      </c:catAx>
      <c:valAx>
        <c:axId val="-2099613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93122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77285400"/>
        <c:axId val="-2077308104"/>
      </c:barChart>
      <c:catAx>
        <c:axId val="-207728540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7308104"/>
        <c:crosses val="autoZero"/>
        <c:auto val="1"/>
        <c:lblAlgn val="ctr"/>
        <c:lblOffset val="100"/>
        <c:noMultiLvlLbl val="0"/>
      </c:catAx>
      <c:valAx>
        <c:axId val="-2077308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7285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Lbls>
            <c:showLegendKey val="1"/>
            <c:showVal val="1"/>
            <c:showCatName val="1"/>
            <c:showSerName val="1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5187912"/>
        <c:axId val="-2124253592"/>
      </c:barChart>
      <c:catAx>
        <c:axId val="-2125187912"/>
        <c:scaling>
          <c:orientation val="minMax"/>
        </c:scaling>
        <c:delete val="0"/>
        <c:axPos val="l"/>
        <c:majorTickMark val="out"/>
        <c:minorTickMark val="none"/>
        <c:tickLblPos val="nextTo"/>
        <c:crossAx val="-2124253592"/>
        <c:crosses val="autoZero"/>
        <c:auto val="1"/>
        <c:lblAlgn val="ctr"/>
        <c:lblOffset val="100"/>
        <c:noMultiLvlLbl val="0"/>
      </c:catAx>
      <c:valAx>
        <c:axId val="-21242535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125187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8559014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527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6243773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1296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05254638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825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32733225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6647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8041189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8771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</Words>
  <Application>Microsoft Macintosh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10</cp:revision>
  <dcterms:created xsi:type="dcterms:W3CDTF">2012-11-17T11:07:40Z</dcterms:created>
  <dcterms:modified xsi:type="dcterms:W3CDTF">2018-11-09T04:45:30Z</dcterms:modified>
  <cp:category/>
</cp:coreProperties>
</file>