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3" d="100"/>
          <a:sy n="153" d="100"/>
        </p:scale>
        <p:origin x="-1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0704104"/>
        <c:axId val="-2054657880"/>
      </c:scatterChart>
      <c:valAx>
        <c:axId val="-2080704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54657880"/>
        <c:crosses val="autoZero"/>
        <c:crossBetween val="midCat"/>
      </c:valAx>
      <c:valAx>
        <c:axId val="-2054657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070410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00638632"/>
        <c:axId val="-2100690600"/>
      </c:bubbleChart>
      <c:valAx>
        <c:axId val="-2100638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0690600"/>
        <c:crosses val="autoZero"/>
        <c:crossBetween val="midCat"/>
      </c:valAx>
      <c:valAx>
        <c:axId val="-2100690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063863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1333688"/>
        <c:axId val="-2054207560"/>
      </c:barChart>
      <c:catAx>
        <c:axId val="-2081333688"/>
        <c:scaling>
          <c:orientation val="minMax"/>
        </c:scaling>
        <c:delete val="0"/>
        <c:axPos val="l"/>
        <c:majorTickMark val="out"/>
        <c:minorTickMark val="none"/>
        <c:tickLblPos val="nextTo"/>
        <c:crossAx val="-2054207560"/>
        <c:crosses val="autoZero"/>
        <c:auto val="1"/>
        <c:lblAlgn val="ctr"/>
        <c:lblOffset val="100"/>
        <c:noMultiLvlLbl val="0"/>
      </c:catAx>
      <c:valAx>
        <c:axId val="-205420756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0813336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57580036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828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20108830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7345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26737478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6709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2016-07-04T21:45:32Z</dcterms:modified>
  <cp:category/>
</cp:coreProperties>
</file>