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9" d="100"/>
          <a:sy n="129" d="100"/>
        </p:scale>
        <p:origin x="-47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7257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onty-tru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78" y="672570"/>
            <a:ext cx="1357073" cy="193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E49A5-4136-284D-997B-48E1D791AD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8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417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2016-10-20T00:27:57Z</dcterms:modified>
  <cp:category/>
</cp:coreProperties>
</file>