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343064"/>
        <c:axId val="-2147340056"/>
      </c:areaChart>
      <c:dateAx>
        <c:axId val="-2147343064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47340056"/>
        <c:crosses val="autoZero"/>
        <c:auto val="1"/>
        <c:lblOffset val="100"/>
        <c:baseTimeUnit val="days"/>
      </c:dateAx>
      <c:valAx>
        <c:axId val="-2147340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734306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1911272"/>
        <c:axId val="-2141908296"/>
      </c:barChart>
      <c:catAx>
        <c:axId val="-2141911272"/>
        <c:scaling>
          <c:orientation val="minMax"/>
        </c:scaling>
        <c:delete val="0"/>
        <c:axPos val="b"/>
        <c:majorTickMark val="none"/>
        <c:minorTickMark val="none"/>
        <c:tickLblPos val="none"/>
        <c:crossAx val="-2141908296"/>
        <c:crosses val="autoZero"/>
        <c:auto val="1"/>
        <c:lblAlgn val="ctr"/>
        <c:lblOffset val="100"/>
        <c:noMultiLvlLbl val="0"/>
      </c:catAx>
      <c:valAx>
        <c:axId val="-2141908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1911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42136536"/>
        <c:axId val="-2142133560"/>
      </c:barChart>
      <c:catAx>
        <c:axId val="-2142136536"/>
        <c:scaling>
          <c:orientation val="minMax"/>
        </c:scaling>
        <c:delete val="0"/>
        <c:axPos val="b"/>
        <c:majorTickMark val="none"/>
        <c:minorTickMark val="none"/>
        <c:tickLblPos val="none"/>
        <c:crossAx val="-2142133560"/>
        <c:crosses val="autoZero"/>
        <c:auto val="1"/>
        <c:lblAlgn val="ctr"/>
        <c:lblOffset val="100"/>
        <c:noMultiLvlLbl val="0"/>
      </c:catAx>
      <c:valAx>
        <c:axId val="-2142133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2136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42169624"/>
        <c:axId val="-2142166648"/>
      </c:barChart>
      <c:catAx>
        <c:axId val="-2142169624"/>
        <c:scaling>
          <c:orientation val="minMax"/>
        </c:scaling>
        <c:delete val="0"/>
        <c:axPos val="b"/>
        <c:majorTickMark val="none"/>
        <c:minorTickMark val="none"/>
        <c:tickLblPos val="none"/>
        <c:crossAx val="-2142166648"/>
        <c:crosses val="autoZero"/>
        <c:auto val="1"/>
        <c:lblAlgn val="ctr"/>
        <c:lblOffset val="100"/>
        <c:noMultiLvlLbl val="0"/>
      </c:catAx>
      <c:valAx>
        <c:axId val="-2142166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42169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2211176"/>
        <c:axId val="-2142208200"/>
      </c:lineChart>
      <c:catAx>
        <c:axId val="-2142211176"/>
        <c:scaling>
          <c:orientation val="minMax"/>
        </c:scaling>
        <c:delete val="0"/>
        <c:axPos val="b"/>
        <c:majorTickMark val="none"/>
        <c:minorTickMark val="none"/>
        <c:tickLblPos val="none"/>
        <c:crossAx val="-2142208200"/>
        <c:crosses val="autoZero"/>
        <c:auto val="1"/>
        <c:lblAlgn val="ctr"/>
        <c:lblOffset val="100"/>
        <c:noMultiLvlLbl val="0"/>
      </c:catAx>
      <c:valAx>
        <c:axId val="-2142208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2211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2237016"/>
        <c:axId val="-2105358440"/>
      </c:lineChart>
      <c:catAx>
        <c:axId val="-2142237016"/>
        <c:scaling>
          <c:orientation val="minMax"/>
        </c:scaling>
        <c:delete val="0"/>
        <c:axPos val="b"/>
        <c:majorTickMark val="none"/>
        <c:minorTickMark val="none"/>
        <c:tickLblPos val="none"/>
        <c:crossAx val="-2105358440"/>
        <c:crosses val="autoZero"/>
        <c:auto val="1"/>
        <c:lblAlgn val="ctr"/>
        <c:lblOffset val="100"/>
        <c:noMultiLvlLbl val="0"/>
      </c:catAx>
      <c:valAx>
        <c:axId val="-2105358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2237016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4527368"/>
        <c:axId val="-2104524392"/>
      </c:lineChart>
      <c:catAx>
        <c:axId val="-2104527368"/>
        <c:scaling>
          <c:orientation val="minMax"/>
        </c:scaling>
        <c:delete val="0"/>
        <c:axPos val="b"/>
        <c:majorTickMark val="none"/>
        <c:minorTickMark val="none"/>
        <c:tickLblPos val="none"/>
        <c:crossAx val="-2104524392"/>
        <c:crosses val="autoZero"/>
        <c:auto val="1"/>
        <c:lblAlgn val="ctr"/>
        <c:lblOffset val="100"/>
        <c:noMultiLvlLbl val="0"/>
      </c:catAx>
      <c:valAx>
        <c:axId val="-21045243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04527368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4559800"/>
        <c:axId val="-2104556824"/>
      </c:lineChart>
      <c:catAx>
        <c:axId val="-2104559800"/>
        <c:scaling>
          <c:orientation val="minMax"/>
        </c:scaling>
        <c:delete val="0"/>
        <c:axPos val="b"/>
        <c:majorTickMark val="none"/>
        <c:minorTickMark val="none"/>
        <c:tickLblPos val="none"/>
        <c:crossAx val="-2104556824"/>
        <c:crosses val="autoZero"/>
        <c:auto val="1"/>
        <c:lblAlgn val="ctr"/>
        <c:lblOffset val="100"/>
        <c:noMultiLvlLbl val="0"/>
      </c:catAx>
      <c:valAx>
        <c:axId val="-2104556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559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4577352"/>
        <c:axId val="-2104574376"/>
      </c:lineChart>
      <c:catAx>
        <c:axId val="-2104577352"/>
        <c:scaling>
          <c:orientation val="minMax"/>
        </c:scaling>
        <c:delete val="0"/>
        <c:axPos val="b"/>
        <c:majorTickMark val="none"/>
        <c:minorTickMark val="none"/>
        <c:tickLblPos val="none"/>
        <c:crossAx val="-2104574376"/>
        <c:crosses val="autoZero"/>
        <c:auto val="1"/>
        <c:lblAlgn val="ctr"/>
        <c:lblOffset val="100"/>
        <c:noMultiLvlLbl val="0"/>
      </c:catAx>
      <c:valAx>
        <c:axId val="-2104574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577352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4613928"/>
        <c:axId val="-2104610952"/>
      </c:lineChart>
      <c:catAx>
        <c:axId val="-2104613928"/>
        <c:scaling>
          <c:orientation val="minMax"/>
        </c:scaling>
        <c:delete val="0"/>
        <c:axPos val="b"/>
        <c:majorTickMark val="none"/>
        <c:minorTickMark val="none"/>
        <c:tickLblPos val="none"/>
        <c:crossAx val="-2104610952"/>
        <c:crosses val="autoZero"/>
        <c:auto val="1"/>
        <c:lblAlgn val="ctr"/>
        <c:lblOffset val="100"/>
        <c:noMultiLvlLbl val="0"/>
      </c:catAx>
      <c:valAx>
        <c:axId val="-2104610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04613928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272360"/>
        <c:axId val="-2147269320"/>
      </c:areaChart>
      <c:dateAx>
        <c:axId val="-2147272360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47269320"/>
        <c:crosses val="autoZero"/>
        <c:auto val="1"/>
        <c:lblOffset val="100"/>
        <c:baseTimeUnit val="days"/>
      </c:dateAx>
      <c:valAx>
        <c:axId val="-2147269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727236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690088"/>
        <c:axId val="-2104687064"/>
      </c:scatterChart>
      <c:valAx>
        <c:axId val="-2104690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687064"/>
        <c:crosses val="autoZero"/>
        <c:crossBetween val="midCat"/>
      </c:valAx>
      <c:valAx>
        <c:axId val="-2104687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69008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703096"/>
        <c:axId val="-2104700072"/>
      </c:scatterChart>
      <c:valAx>
        <c:axId val="-2104703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700072"/>
        <c:crosses val="autoZero"/>
        <c:crossBetween val="midCat"/>
      </c:valAx>
      <c:valAx>
        <c:axId val="-2104700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7030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730632"/>
        <c:axId val="-2104743000"/>
      </c:scatterChart>
      <c:valAx>
        <c:axId val="-2104730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743000"/>
        <c:crosses val="autoZero"/>
        <c:crossBetween val="midCat"/>
      </c:valAx>
      <c:valAx>
        <c:axId val="-2104743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73063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791416"/>
        <c:axId val="-2104788392"/>
      </c:scatterChart>
      <c:valAx>
        <c:axId val="-2104791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788392"/>
        <c:crosses val="autoZero"/>
        <c:crossBetween val="midCat"/>
      </c:valAx>
      <c:valAx>
        <c:axId val="-2104788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79141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765688"/>
        <c:axId val="-2104762664"/>
      </c:scatterChart>
      <c:valAx>
        <c:axId val="-2104765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762664"/>
        <c:crosses val="autoZero"/>
        <c:crossBetween val="midCat"/>
      </c:valAx>
      <c:valAx>
        <c:axId val="-2104762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76568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04836392"/>
        <c:axId val="-2104841688"/>
      </c:bubbleChart>
      <c:valAx>
        <c:axId val="-2104836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841688"/>
        <c:crosses val="autoZero"/>
        <c:crossBetween val="midCat"/>
      </c:valAx>
      <c:valAx>
        <c:axId val="-2104841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8363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04889672"/>
        <c:axId val="-2104886648"/>
      </c:bubbleChart>
      <c:valAx>
        <c:axId val="-2104889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886648"/>
        <c:crosses val="autoZero"/>
        <c:crossBetween val="midCat"/>
      </c:valAx>
      <c:valAx>
        <c:axId val="-2104886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48896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906520"/>
        <c:axId val="-2104910520"/>
      </c:radarChart>
      <c:catAx>
        <c:axId val="-2104906520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104910520"/>
        <c:crosses val="autoZero"/>
        <c:auto val="1"/>
        <c:lblAlgn val="ctr"/>
        <c:lblOffset val="100"/>
        <c:noMultiLvlLbl val="0"/>
      </c:catAx>
      <c:valAx>
        <c:axId val="-2104910520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104906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940376"/>
        <c:axId val="-2104937336"/>
      </c:radarChart>
      <c:catAx>
        <c:axId val="-2104940376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104937336"/>
        <c:crosses val="autoZero"/>
        <c:auto val="1"/>
        <c:lblAlgn val="ctr"/>
        <c:lblOffset val="100"/>
        <c:noMultiLvlLbl val="0"/>
      </c:catAx>
      <c:valAx>
        <c:axId val="-2104937336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104940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245384"/>
        <c:axId val="-2147242344"/>
      </c:areaChart>
      <c:dateAx>
        <c:axId val="-2147245384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47242344"/>
        <c:crosses val="autoZero"/>
        <c:auto val="1"/>
        <c:lblOffset val="100"/>
        <c:baseTimeUnit val="days"/>
      </c:dateAx>
      <c:valAx>
        <c:axId val="-21472423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4724538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4958472"/>
        <c:axId val="-2104955432"/>
      </c:radarChart>
      <c:catAx>
        <c:axId val="-2104958472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104955432"/>
        <c:crosses val="autoZero"/>
        <c:auto val="1"/>
        <c:lblAlgn val="ctr"/>
        <c:lblOffset val="100"/>
        <c:noMultiLvlLbl val="0"/>
      </c:catAx>
      <c:valAx>
        <c:axId val="-2104955432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104958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Sheet1!$A$2:$A$8</c:f>
              <c:numCache>
                <c:formatCode>m/d/yy</c:formatCode>
                <c:ptCount val="7"/>
                <c:pt idx="0">
                  <c:v>25204.0</c:v>
                </c:pt>
                <c:pt idx="1">
                  <c:v>25205.0</c:v>
                </c:pt>
                <c:pt idx="2">
                  <c:v>25215.0</c:v>
                </c:pt>
                <c:pt idx="3">
                  <c:v>25223.0</c:v>
                </c:pt>
                <c:pt idx="4">
                  <c:v>25233.0</c:v>
                </c:pt>
                <c:pt idx="5">
                  <c:v>25244.0</c:v>
                </c:pt>
                <c:pt idx="6">
                  <c:v>25254.0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3.6</c:v>
                </c:pt>
                <c:pt idx="5">
                  <c:v>15.0</c:v>
                </c:pt>
                <c:pt idx="6">
                  <c:v>17.0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1661096"/>
        <c:axId val="-2141658968"/>
      </c:lineChart>
      <c:dateAx>
        <c:axId val="-2141661096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141658968"/>
        <c:crosses val="autoZero"/>
        <c:auto val="1"/>
        <c:lblOffset val="100"/>
        <c:baseTimeUnit val="days"/>
      </c:dateAx>
      <c:valAx>
        <c:axId val="-2141658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1661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217272"/>
        <c:axId val="-2147214232"/>
        <c:axId val="-2147211192"/>
      </c:area3DChart>
      <c:dateAx>
        <c:axId val="-2147217272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47214232"/>
        <c:crosses val="autoZero"/>
        <c:auto val="1"/>
        <c:lblOffset val="100"/>
        <c:baseTimeUnit val="days"/>
      </c:dateAx>
      <c:valAx>
        <c:axId val="-21472142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7217272"/>
        <c:crosses val="autoZero"/>
        <c:crossBetween val="midCat"/>
      </c:valAx>
      <c:serAx>
        <c:axId val="-2147211192"/>
        <c:scaling>
          <c:orientation val="minMax"/>
        </c:scaling>
        <c:delete val="0"/>
        <c:axPos val="b"/>
        <c:majorTickMark val="none"/>
        <c:minorTickMark val="none"/>
        <c:tickLblPos val="none"/>
        <c:crossAx val="-2147214232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187064"/>
        <c:axId val="-2147184024"/>
        <c:axId val="0"/>
      </c:area3DChart>
      <c:dateAx>
        <c:axId val="-2147187064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47184024"/>
        <c:crosses val="autoZero"/>
        <c:auto val="1"/>
        <c:lblOffset val="100"/>
        <c:baseTimeUnit val="days"/>
      </c:dateAx>
      <c:valAx>
        <c:axId val="-2147184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718706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158760"/>
        <c:axId val="-2147155736"/>
        <c:axId val="0"/>
      </c:area3DChart>
      <c:dateAx>
        <c:axId val="-2147158760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47155736"/>
        <c:crosses val="autoZero"/>
        <c:auto val="1"/>
        <c:lblOffset val="100"/>
        <c:baseTimeUnit val="days"/>
      </c:dateAx>
      <c:valAx>
        <c:axId val="-21471557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4715876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1947032"/>
        <c:axId val="-2146682120"/>
      </c:barChart>
      <c:catAx>
        <c:axId val="-2141947032"/>
        <c:scaling>
          <c:orientation val="minMax"/>
        </c:scaling>
        <c:delete val="0"/>
        <c:axPos val="l"/>
        <c:majorTickMark val="none"/>
        <c:minorTickMark val="none"/>
        <c:tickLblPos val="none"/>
        <c:crossAx val="-2146682120"/>
        <c:crosses val="autoZero"/>
        <c:auto val="1"/>
        <c:lblAlgn val="ctr"/>
        <c:lblOffset val="100"/>
        <c:noMultiLvlLbl val="0"/>
      </c:catAx>
      <c:valAx>
        <c:axId val="-21466821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41947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2784312"/>
        <c:axId val="2112777240"/>
      </c:barChart>
      <c:catAx>
        <c:axId val="2112784312"/>
        <c:scaling>
          <c:orientation val="minMax"/>
        </c:scaling>
        <c:delete val="0"/>
        <c:axPos val="l"/>
        <c:majorTickMark val="none"/>
        <c:minorTickMark val="none"/>
        <c:tickLblPos val="none"/>
        <c:crossAx val="2112777240"/>
        <c:crosses val="autoZero"/>
        <c:auto val="1"/>
        <c:lblAlgn val="ctr"/>
        <c:lblOffset val="100"/>
        <c:noMultiLvlLbl val="0"/>
      </c:catAx>
      <c:valAx>
        <c:axId val="21127772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112784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41942584"/>
        <c:axId val="-2141939608"/>
      </c:barChart>
      <c:catAx>
        <c:axId val="-2141942584"/>
        <c:scaling>
          <c:orientation val="minMax"/>
        </c:scaling>
        <c:delete val="0"/>
        <c:axPos val="l"/>
        <c:majorTickMark val="none"/>
        <c:minorTickMark val="none"/>
        <c:tickLblPos val="none"/>
        <c:crossAx val="-2141939608"/>
        <c:crosses val="autoZero"/>
        <c:auto val="1"/>
        <c:lblAlgn val="ctr"/>
        <c:lblOffset val="100"/>
        <c:noMultiLvlLbl val="0"/>
      </c:catAx>
      <c:valAx>
        <c:axId val="-214193960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-21419425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5" Type="http://schemas.openxmlformats.org/officeDocument/2006/relationships/chart" Target="../charts/chart10.xml"/><Relationship Id="rId6" Type="http://schemas.openxmlformats.org/officeDocument/2006/relationships/chart" Target="../charts/chart11.xml"/><Relationship Id="rId7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4" Type="http://schemas.openxmlformats.org/officeDocument/2006/relationships/chart" Target="../charts/chart15.xml"/><Relationship Id="rId5" Type="http://schemas.openxmlformats.org/officeDocument/2006/relationships/chart" Target="../charts/chart16.xml"/><Relationship Id="rId6" Type="http://schemas.openxmlformats.org/officeDocument/2006/relationships/chart" Target="../charts/chart17.xml"/><Relationship Id="rId7" Type="http://schemas.openxmlformats.org/officeDocument/2006/relationships/chart" Target="../charts/chart18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9.xml"/><Relationship Id="rId3" Type="http://schemas.openxmlformats.org/officeDocument/2006/relationships/chart" Target="../charts/char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4" Type="http://schemas.openxmlformats.org/officeDocument/2006/relationships/chart" Target="../charts/chart23.xml"/><Relationship Id="rId5" Type="http://schemas.openxmlformats.org/officeDocument/2006/relationships/chart" Target="../charts/chart24.xml"/><Relationship Id="rId6" Type="http://schemas.openxmlformats.org/officeDocument/2006/relationships/chart" Target="../charts/chart25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6.xml"/><Relationship Id="rId3" Type="http://schemas.openxmlformats.org/officeDocument/2006/relationships/chart" Target="../charts/char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4" Type="http://schemas.openxmlformats.org/officeDocument/2006/relationships/chart" Target="../charts/chart30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53952575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609752795"/>
              </p:ext>
            </p:extLst>
          </p:nvPr>
        </p:nvGraphicFramePr>
        <p:xfrm>
          <a:off x="3200400" y="228600"/>
          <a:ext cx="2739752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82243173"/>
              </p:ext>
            </p:extLst>
          </p:nvPr>
        </p:nvGraphicFramePr>
        <p:xfrm>
          <a:off x="6172200" y="228600"/>
          <a:ext cx="2720280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48830933"/>
              </p:ext>
            </p:extLst>
          </p:nvPr>
        </p:nvGraphicFramePr>
        <p:xfrm>
          <a:off x="228600" y="3657600"/>
          <a:ext cx="2759224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141120195"/>
              </p:ext>
            </p:extLst>
          </p:nvPr>
        </p:nvGraphicFramePr>
        <p:xfrm>
          <a:off x="3203848" y="3657600"/>
          <a:ext cx="2736304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49821212"/>
              </p:ext>
            </p:extLst>
          </p:nvPr>
        </p:nvGraphicFramePr>
        <p:xfrm>
          <a:off x="6156176" y="3657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25716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62689881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199929666"/>
              </p:ext>
            </p:extLst>
          </p:nvPr>
        </p:nvGraphicFramePr>
        <p:xfrm>
          <a:off x="32004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32963034"/>
              </p:ext>
            </p:extLst>
          </p:nvPr>
        </p:nvGraphicFramePr>
        <p:xfrm>
          <a:off x="61722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84429407"/>
              </p:ext>
            </p:extLst>
          </p:nvPr>
        </p:nvGraphicFramePr>
        <p:xfrm>
          <a:off x="228600" y="3886200"/>
          <a:ext cx="273630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76786718"/>
              </p:ext>
            </p:extLst>
          </p:nvPr>
        </p:nvGraphicFramePr>
        <p:xfrm>
          <a:off x="32004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52763083"/>
              </p:ext>
            </p:extLst>
          </p:nvPr>
        </p:nvGraphicFramePr>
        <p:xfrm>
          <a:off x="61722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44329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6608802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21586218"/>
              </p:ext>
            </p:extLst>
          </p:nvPr>
        </p:nvGraphicFramePr>
        <p:xfrm>
          <a:off x="32004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03658300"/>
              </p:ext>
            </p:extLst>
          </p:nvPr>
        </p:nvGraphicFramePr>
        <p:xfrm>
          <a:off x="61722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44643651"/>
              </p:ext>
            </p:extLst>
          </p:nvPr>
        </p:nvGraphicFramePr>
        <p:xfrm>
          <a:off x="2286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902927628"/>
              </p:ext>
            </p:extLst>
          </p:nvPr>
        </p:nvGraphicFramePr>
        <p:xfrm>
          <a:off x="32004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22638089"/>
              </p:ext>
            </p:extLst>
          </p:nvPr>
        </p:nvGraphicFramePr>
        <p:xfrm>
          <a:off x="61722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14021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15923594"/>
              </p:ext>
            </p:extLst>
          </p:nvPr>
        </p:nvGraphicFramePr>
        <p:xfrm>
          <a:off x="228600" y="228600"/>
          <a:ext cx="3623320" cy="36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834768805"/>
              </p:ext>
            </p:extLst>
          </p:nvPr>
        </p:nvGraphicFramePr>
        <p:xfrm>
          <a:off x="5292080" y="3068960"/>
          <a:ext cx="3647728" cy="363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5801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75934574"/>
              </p:ext>
            </p:extLst>
          </p:nvPr>
        </p:nvGraphicFramePr>
        <p:xfrm>
          <a:off x="323528" y="692696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09942335"/>
              </p:ext>
            </p:extLst>
          </p:nvPr>
        </p:nvGraphicFramePr>
        <p:xfrm>
          <a:off x="3203848" y="692696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84908692"/>
              </p:ext>
            </p:extLst>
          </p:nvPr>
        </p:nvGraphicFramePr>
        <p:xfrm>
          <a:off x="6156176" y="692696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784898619"/>
              </p:ext>
            </p:extLst>
          </p:nvPr>
        </p:nvGraphicFramePr>
        <p:xfrm>
          <a:off x="323528" y="4005064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39461024"/>
              </p:ext>
            </p:extLst>
          </p:nvPr>
        </p:nvGraphicFramePr>
        <p:xfrm>
          <a:off x="3203848" y="4005064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213797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31334781"/>
              </p:ext>
            </p:extLst>
          </p:nvPr>
        </p:nvGraphicFramePr>
        <p:xfrm>
          <a:off x="323528" y="332656"/>
          <a:ext cx="403244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643023677"/>
              </p:ext>
            </p:extLst>
          </p:nvPr>
        </p:nvGraphicFramePr>
        <p:xfrm>
          <a:off x="4788024" y="3645024"/>
          <a:ext cx="3863752" cy="2767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308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40267053"/>
              </p:ext>
            </p:extLst>
          </p:nvPr>
        </p:nvGraphicFramePr>
        <p:xfrm>
          <a:off x="228600" y="228600"/>
          <a:ext cx="4271392" cy="30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519581462"/>
              </p:ext>
            </p:extLst>
          </p:nvPr>
        </p:nvGraphicFramePr>
        <p:xfrm>
          <a:off x="4690872" y="228600"/>
          <a:ext cx="4201608" cy="30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14545027"/>
              </p:ext>
            </p:extLst>
          </p:nvPr>
        </p:nvGraphicFramePr>
        <p:xfrm>
          <a:off x="251520" y="3573016"/>
          <a:ext cx="424847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15519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57584482"/>
              </p:ext>
            </p:extLst>
          </p:nvPr>
        </p:nvGraphicFramePr>
        <p:xfrm>
          <a:off x="323528" y="332656"/>
          <a:ext cx="417646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0917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4</Words>
  <Application>Microsoft Macintosh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20</cp:revision>
  <dcterms:created xsi:type="dcterms:W3CDTF">2012-11-17T11:07:40Z</dcterms:created>
  <dcterms:modified xsi:type="dcterms:W3CDTF">2016-12-21T19:47:55Z</dcterms:modified>
  <cp:category/>
</cp:coreProperties>
</file>