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3" name="Picture 2" descr="python-powere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021288"/>
            <a:ext cx="1778000" cy="711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Cisco Employee</cp:lastModifiedBy>
  <cp:revision>7</cp:revision>
  <dcterms:created xsi:type="dcterms:W3CDTF">2012-11-17T11:07:40Z</dcterms:created>
  <dcterms:modified xsi:type="dcterms:W3CDTF">2014-03-20T00:35:59Z</dcterms:modified>
  <cp:category/>
</cp:coreProperties>
</file>