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2" d="100"/>
          <a:sy n="162" d="100"/>
        </p:scale>
        <p:origin x="-1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55304488"/>
        <c:axId val="2056079144"/>
      </c:barChart>
      <c:catAx>
        <c:axId val="2055304488"/>
        <c:scaling>
          <c:orientation val="minMax"/>
        </c:scaling>
        <c:delete val="0"/>
        <c:axPos val="l"/>
        <c:majorTickMark val="out"/>
        <c:minorTickMark val="none"/>
        <c:tickLblPos val="nextTo"/>
        <c:crossAx val="2056079144"/>
        <c:crosses val="autoZero"/>
        <c:auto val="1"/>
        <c:lblAlgn val="ctr"/>
        <c:lblOffset val="100"/>
        <c:noMultiLvlLbl val="0"/>
      </c:catAx>
      <c:valAx>
        <c:axId val="205607914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0553044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26199928"/>
        <c:axId val="-2126196952"/>
      </c:barChart>
      <c:catAx>
        <c:axId val="-2126199928"/>
        <c:scaling>
          <c:orientation val="minMax"/>
        </c:scaling>
        <c:delete val="0"/>
        <c:axPos val="l"/>
        <c:majorTickMark val="out"/>
        <c:minorTickMark val="none"/>
        <c:tickLblPos val="nextTo"/>
        <c:crossAx val="-2126196952"/>
        <c:crosses val="autoZero"/>
        <c:auto val="1"/>
        <c:lblAlgn val="ctr"/>
        <c:lblOffset val="100"/>
        <c:noMultiLvlLbl val="0"/>
      </c:catAx>
      <c:valAx>
        <c:axId val="-2126196952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-21261999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9785000"/>
        <c:axId val="-2126177560"/>
      </c:barChart>
      <c:catAx>
        <c:axId val="-2129785000"/>
        <c:scaling>
          <c:orientation val="minMax"/>
        </c:scaling>
        <c:delete val="0"/>
        <c:axPos val="b"/>
        <c:majorTickMark val="out"/>
        <c:minorTickMark val="none"/>
        <c:tickLblPos val="nextTo"/>
        <c:crossAx val="-2126177560"/>
        <c:crosses val="autoZero"/>
        <c:auto val="1"/>
        <c:lblAlgn val="ctr"/>
        <c:lblOffset val="100"/>
        <c:noMultiLvlLbl val="0"/>
      </c:catAx>
      <c:valAx>
        <c:axId val="-2126177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97850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30698472"/>
        <c:axId val="-2129865464"/>
      </c:lineChart>
      <c:catAx>
        <c:axId val="-2130698472"/>
        <c:scaling>
          <c:orientation val="minMax"/>
        </c:scaling>
        <c:delete val="0"/>
        <c:axPos val="b"/>
        <c:majorTickMark val="out"/>
        <c:minorTickMark val="none"/>
        <c:tickLblPos val="nextTo"/>
        <c:crossAx val="-2129865464"/>
        <c:crosses val="autoZero"/>
        <c:auto val="1"/>
        <c:lblAlgn val="ctr"/>
        <c:lblOffset val="100"/>
        <c:noMultiLvlLbl val="0"/>
      </c:catAx>
      <c:valAx>
        <c:axId val="-21298654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306984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7.2</c:v>
                </c:pt>
                <c:pt idx="1">
                  <c:v>2.3</c:v>
                </c:pt>
                <c:pt idx="2">
                  <c:v>8.0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Sheet1!$C$2:$C$4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0461704"/>
        <c:axId val="-2130458712"/>
      </c:scatterChart>
      <c:valAx>
        <c:axId val="-2130461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30458712"/>
        <c:crosses val="autoZero"/>
        <c:crossBetween val="midCat"/>
      </c:valAx>
      <c:valAx>
        <c:axId val="-21304587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3046170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10.0</c:v>
                </c:pt>
                <c:pt idx="1">
                  <c:v>4.0</c:v>
                </c:pt>
                <c:pt idx="2">
                  <c:v>8.0</c:v>
                </c:pt>
              </c:numCache>
            </c:numRef>
          </c:bubbleSize>
          <c:bubble3D val="0"/>
        </c:ser>
        <c:ser>
          <c:idx val="1"/>
          <c:order val="1"/>
          <c:tx>
            <c:strRef>
              <c:f>Table13[[#Headers],[Series 2]]</c:f>
              <c:strCache>
                <c:ptCount val="1"/>
                <c:pt idx="0">
                  <c:v>Series 2</c:v>
                </c:pt>
              </c:strCache>
            </c:strRef>
          </c:tx>
          <c:spPr>
            <a:ln w="25400">
              <a:noFill/>
            </a:ln>
          </c:spPr>
          <c:invertIfNegative val="0"/>
          <c:xVal>
            <c:numRef>
              <c:f>Table13[X-Values]</c:f>
              <c:numCache>
                <c:formatCode>General</c:formatCode>
                <c:ptCount val="3"/>
                <c:pt idx="0">
                  <c:v>7.0</c:v>
                </c:pt>
                <c:pt idx="1">
                  <c:v>8.1</c:v>
                </c:pt>
                <c:pt idx="2">
                  <c:v>6.2</c:v>
                </c:pt>
              </c:numCache>
            </c:numRef>
          </c:xVal>
          <c:yVal>
            <c:numRef>
              <c:f>Table13[Series 2]</c:f>
              <c:numCache>
                <c:formatCode>General</c:formatCode>
                <c:ptCount val="3"/>
                <c:pt idx="0">
                  <c:v>7.2</c:v>
                </c:pt>
                <c:pt idx="1">
                  <c:v>2.3</c:v>
                </c:pt>
                <c:pt idx="2">
                  <c:v>8.0</c:v>
                </c:pt>
              </c:numCache>
            </c:numRef>
          </c:yVal>
          <c:bubbleSize>
            <c:numRef>
              <c:f>Table13[Size 2]</c:f>
              <c:numCache>
                <c:formatCode>General</c:formatCode>
                <c:ptCount val="3"/>
                <c:pt idx="0">
                  <c:v>8.0</c:v>
                </c:pt>
                <c:pt idx="1">
                  <c:v>10.0</c:v>
                </c:pt>
                <c:pt idx="2">
                  <c:v>4.0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-2126856792"/>
        <c:axId val="2087206568"/>
      </c:bubbleChart>
      <c:valAx>
        <c:axId val="-2126856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87206568"/>
        <c:crosses val="autoZero"/>
        <c:crossBetween val="midCat"/>
      </c:valAx>
      <c:valAx>
        <c:axId val="2087206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685679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09677619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3122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56023800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49162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15702856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96502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8371500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77229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00284297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69663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51471435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58600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77739792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72965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</Words>
  <Application>Microsoft Macintosh PowerPoint</Application>
  <PresentationFormat>On-screen Show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12</cp:revision>
  <dcterms:created xsi:type="dcterms:W3CDTF">2012-11-17T11:07:40Z</dcterms:created>
  <dcterms:modified xsi:type="dcterms:W3CDTF">2016-06-14T03:42:57Z</dcterms:modified>
  <cp:category/>
</cp:coreProperties>
</file>