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vron 1"/>
          <p:cNvSpPr/>
          <p:nvPr/>
        </p:nvSpPr>
        <p:spPr>
          <a:xfrm>
            <a:off x="4329684" y="3186684"/>
            <a:ext cx="484632" cy="484632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690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7</cp:revision>
  <dcterms:created xsi:type="dcterms:W3CDTF">2012-11-17T11:07:40Z</dcterms:created>
  <dcterms:modified xsi:type="dcterms:W3CDTF">2016-05-26T07:06:24Z</dcterms:modified>
  <cp:category/>
</cp:coreProperties>
</file>