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xlsx" ContentType="application/vnd.openxmlformats-officedocument.spreadsheetml.sheet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61" d="100"/>
          <a:sy n="161" d="100"/>
        </p:scale>
        <p:origin x="-161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 1</c:v>
                </c:pt>
              </c:strCache>
            </c:strRef>
          </c:tx>
          <c:spPr>
            <a:ln w="47625">
              <a:noFill/>
            </a:ln>
          </c:spPr>
          <c:xVal>
            <c:numRef>
              <c:f>Sheet1!$A$2:$A$4</c:f>
              <c:numCache>
                <c:formatCode>General</c:formatCode>
                <c:ptCount val="3"/>
                <c:pt idx="0">
                  <c:v>0.7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Sheet1!$B$2:$B$4</c:f>
              <c:numCache>
                <c:formatCode>General</c:formatCode>
                <c:ptCount val="3"/>
                <c:pt idx="0">
                  <c:v>2.7</c:v>
                </c:pt>
                <c:pt idx="1">
                  <c:v>3.2</c:v>
                </c:pt>
                <c:pt idx="2">
                  <c:v>0.8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06943560"/>
        <c:axId val="-2107058824"/>
      </c:scatterChart>
      <c:valAx>
        <c:axId val="-21069435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2107058824"/>
        <c:crosses val="autoZero"/>
        <c:crossBetween val="midCat"/>
      </c:valAx>
      <c:valAx>
        <c:axId val="-210705882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06943560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403937073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293018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4</Words>
  <Application>Microsoft Macintosh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Manager/>
  <Company>neopraxis.org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subject/>
  <dc:creator>python-pptx</dc:creator>
  <cp:keywords/>
  <dc:description/>
  <cp:lastModifiedBy>Steve Canny</cp:lastModifiedBy>
  <cp:revision>7</cp:revision>
  <dcterms:created xsi:type="dcterms:W3CDTF">2012-11-17T11:07:40Z</dcterms:created>
  <dcterms:modified xsi:type="dcterms:W3CDTF">2016-05-07T16:28:17Z</dcterms:modified>
  <cp:category/>
</cp:coreProperties>
</file>