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"/>
  </p:handout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0" d="100"/>
          <a:sy n="220" d="100"/>
        </p:scale>
        <p:origin x="-10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77532-119A-C644-9C15-8514EBCFBC02}" type="datetimeFigureOut">
              <a:rPr lang="en-US" smtClean="0"/>
              <a:t>3/9/14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B50E7-F458-0049-BAB3-2B637CFFF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04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92274" y="4221163"/>
            <a:ext cx="6048077" cy="9144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67544" y="1772816"/>
            <a:ext cx="8208912" cy="468052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17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2014-03-09T22:19:26Z</dcterms:modified>
  <cp:category/>
</cp:coreProperties>
</file>