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737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1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8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artArt Placeholder 3"/>
          <p:cNvSpPr>
            <a:spLocks noGrp="1"/>
          </p:cNvSpPr>
          <p:nvPr>
            <p:ph type="dgm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66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a Placeholder 3"/>
          <p:cNvSpPr>
            <a:spLocks noGrp="1"/>
          </p:cNvSpPr>
          <p:nvPr>
            <p:ph type="media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98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ipArt Placeholder 3"/>
          <p:cNvSpPr>
            <a:spLocks noGrp="1"/>
          </p:cNvSpPr>
          <p:nvPr>
            <p:ph type="clipArt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10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50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7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830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41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art Placeholder 1"/>
          <p:cNvSpPr>
            <a:spLocks noGrp="1"/>
          </p:cNvSpPr>
          <p:nvPr>
            <p:ph type="chart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9404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ble Placeholder 1"/>
          <p:cNvSpPr>
            <a:spLocks noGrp="1"/>
          </p:cNvSpPr>
          <p:nvPr>
            <p:ph type="tbl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56998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Art Placeholder 1"/>
          <p:cNvSpPr>
            <a:spLocks noGrp="1"/>
          </p:cNvSpPr>
          <p:nvPr>
            <p:ph type="dgm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54066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/>
          <p:cNvSpPr>
            <a:spLocks noGrp="1"/>
          </p:cNvSpPr>
          <p:nvPr>
            <p:ph type="media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67218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ipArt Placeholder 1"/>
          <p:cNvSpPr>
            <a:spLocks noGrp="1"/>
          </p:cNvSpPr>
          <p:nvPr>
            <p:ph type="clipArt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58620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41233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2015-01-04T05:49:30Z</dcterms:modified>
  <cp:category/>
</cp:coreProperties>
</file>