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220" d="100"/>
          <a:sy n="220" d="100"/>
        </p:scale>
        <p:origin x="-10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404033" y="1664507"/>
            <a:ext cx="6335935" cy="3528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 descr="python-power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877272"/>
            <a:ext cx="17780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42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2014-03-21T20:32:04Z</dcterms:modified>
  <cp:category/>
</cp:coreProperties>
</file>