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  <Relationship Id="rId3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14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72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250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94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68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867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60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1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48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595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474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89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143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Minimal Deck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Single slide, “White”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223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Minimal Deck</vt:lpstr>
    </vt:vector>
  </TitlesOfParts>
  <Manager/>
  <Company>Cisco Systems, Inc.</Company>
  <LinksUpToDate>false</LinksUpToDate>
  <SharedDoc>false</SharedDoc>
  <HyperlinkBase/>
  <HyperlinksChanged>false</HyperlinksChanged>
  <AppVersion>14.0000</AppVersion>
</Properties>
</file>