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55503-4AC1-A347-8539-C3118AADA3DA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92957-7630-274D-9D04-6CEAA065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692957-7630-274D-9D04-6CEAA06556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883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0479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176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Macintosh PowerPoint</Application>
  <PresentationFormat>On-screen Show (4:3)</PresentationFormat>
  <Paragraphs>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2016-10-18T05:24:07Z</dcterms:modified>
  <cp:category/>
</cp:coreProperties>
</file>