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48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41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60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90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72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1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3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739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6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8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37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388D6-37CC-46F1-ADB8-48600BA173E5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1BEA6-6B41-4492-94A1-E32F9C6EC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68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65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yocanny</dc:creator>
  <cp:lastModifiedBy>yocanny</cp:lastModifiedBy>
  <cp:revision>2</cp:revision>
  <dcterms:created xsi:type="dcterms:W3CDTF">2021-03-25T01:53:06Z</dcterms:created>
  <dcterms:modified xsi:type="dcterms:W3CDTF">2021-03-25T01:53:13Z</dcterms:modified>
</cp:coreProperties>
</file>