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220" d="100"/>
          <a:sy n="220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python-power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877272"/>
            <a:ext cx="1778000" cy="711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2014-03-21T06:28:00Z</dcterms:modified>
  <cp:category/>
</cp:coreProperties>
</file>