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aseline="0"/>
                    </a:pPr>
                    <a:r>
                      <a:rPr lang="en-US" sz="1200" baseline="0" smtClean="0"/>
                      <a:t>foobar</a:t>
                    </a:r>
                    <a:endParaRPr lang="en-US" sz="1200" baseline="0" dirty="0"/>
                  </a:p>
                </c:rich>
              </c:tx>
              <c:spPr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-2138645240"/>
        <c:axId val="-2117404184"/>
      </c:scatterChart>
      <c:valAx>
        <c:axId val="-2138645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7404184"/>
        <c:crosses val="autoZero"/>
        <c:crossBetween val="midCat"/>
      </c:valAx>
      <c:valAx>
        <c:axId val="-2117404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86452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-2133879144"/>
        <c:axId val="-2134096536"/>
      </c:scatterChart>
      <c:valAx>
        <c:axId val="-2133879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4096536"/>
        <c:crosses val="autoZero"/>
        <c:crossBetween val="midCat"/>
      </c:valAx>
      <c:valAx>
        <c:axId val="-2134096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38791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2400" b="1" i="0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ln>
                  <a:solidFill>
                    <a:srgbClr val="008000"/>
                  </a:solidFill>
                </a:ln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34765608"/>
        <c:axId val="-2136084872"/>
      </c:barChart>
      <c:catAx>
        <c:axId val="-21347656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6084872"/>
        <c:crosses val="autoZero"/>
        <c:auto val="1"/>
        <c:lblAlgn val="ctr"/>
        <c:lblOffset val="100"/>
        <c:noMultiLvlLbl val="0"/>
      </c:catAx>
      <c:valAx>
        <c:axId val="-2136084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4765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742007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733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0099092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013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61623348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2825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2017-02-08T19:20:59Z</dcterms:modified>
  <cp:category/>
</cp:coreProperties>
</file>