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06" d="100"/>
          <a:sy n="206" d="100"/>
        </p:scale>
        <p:origin x="-11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4260056"/>
        <c:axId val="-2144256968"/>
      </c:barChart>
      <c:catAx>
        <c:axId val="-21442600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-2144256968"/>
        <c:crosses val="autoZero"/>
        <c:auto val="1"/>
        <c:lblAlgn val="ctr"/>
        <c:lblOffset val="100"/>
        <c:noMultiLvlLbl val="0"/>
      </c:catAx>
      <c:valAx>
        <c:axId val="-21442569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42600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339552" y="692696"/>
            <a:ext cx="928192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shape</a:t>
            </a:r>
            <a:endParaRPr lang="en-US" dirty="0"/>
          </a:p>
        </p:txBody>
      </p:sp>
      <p:pic>
        <p:nvPicPr>
          <p:cNvPr id="3" name="Picture 2" descr="python-ico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152" y="1835696"/>
            <a:ext cx="914400" cy="945232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42343"/>
              </p:ext>
            </p:extLst>
          </p:nvPr>
        </p:nvGraphicFramePr>
        <p:xfrm>
          <a:off x="4082752" y="2978696"/>
          <a:ext cx="99330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652"/>
                <a:gridCol w="496652"/>
              </a:tblGrid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5454352" y="4121696"/>
            <a:ext cx="914400" cy="914400"/>
            <a:chOff x="5029200" y="4343400"/>
            <a:chExt cx="914400" cy="914400"/>
          </a:xfrm>
        </p:grpSpPr>
        <p:sp>
          <p:nvSpPr>
            <p:cNvPr id="5" name="Oval 4"/>
            <p:cNvSpPr/>
            <p:nvPr/>
          </p:nvSpPr>
          <p:spPr>
            <a:xfrm>
              <a:off x="5029200" y="434340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5486400" y="434340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5029200" y="480060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5486400" y="480060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Elbow Connector 10"/>
          <p:cNvCxnSpPr/>
          <p:nvPr/>
        </p:nvCxnSpPr>
        <p:spPr>
          <a:xfrm>
            <a:off x="6825952" y="5264696"/>
            <a:ext cx="986408" cy="828600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876256" y="692696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textbox</a:t>
            </a:r>
            <a:endParaRPr lang="en-US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406457710"/>
              </p:ext>
            </p:extLst>
          </p:nvPr>
        </p:nvGraphicFramePr>
        <p:xfrm>
          <a:off x="1403648" y="4797152"/>
          <a:ext cx="1895872" cy="1383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16823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 rot="600000">
            <a:off x="1339552" y="692696"/>
            <a:ext cx="928192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shape</a:t>
            </a:r>
            <a:endParaRPr lang="en-US" dirty="0"/>
          </a:p>
        </p:txBody>
      </p:sp>
      <p:pic>
        <p:nvPicPr>
          <p:cNvPr id="3" name="Picture 2" descr="python-ico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00000">
            <a:off x="2711152" y="1835696"/>
            <a:ext cx="914400" cy="945232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995852"/>
              </p:ext>
            </p:extLst>
          </p:nvPr>
        </p:nvGraphicFramePr>
        <p:xfrm>
          <a:off x="4082752" y="2978696"/>
          <a:ext cx="99330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652"/>
                <a:gridCol w="496652"/>
              </a:tblGrid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 rot="2400000">
            <a:off x="5454352" y="4121696"/>
            <a:ext cx="914400" cy="914400"/>
            <a:chOff x="5029200" y="4343400"/>
            <a:chExt cx="914400" cy="914400"/>
          </a:xfrm>
        </p:grpSpPr>
        <p:sp>
          <p:nvSpPr>
            <p:cNvPr id="5" name="Oval 4"/>
            <p:cNvSpPr/>
            <p:nvPr/>
          </p:nvSpPr>
          <p:spPr>
            <a:xfrm>
              <a:off x="5029200" y="434340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5486400" y="434340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5029200" y="480060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5486400" y="480060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Elbow Connector 10"/>
          <p:cNvCxnSpPr/>
          <p:nvPr/>
        </p:nvCxnSpPr>
        <p:spPr>
          <a:xfrm rot="3000000">
            <a:off x="6825952" y="5264696"/>
            <a:ext cx="986408" cy="828600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512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</Words>
  <Application>Microsoft Macintosh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14</cp:revision>
  <dcterms:created xsi:type="dcterms:W3CDTF">2012-11-17T11:07:40Z</dcterms:created>
  <dcterms:modified xsi:type="dcterms:W3CDTF">2015-11-15T00:42:22Z</dcterms:modified>
  <cp:category/>
</cp:coreProperties>
</file>