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18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49606" y="835223"/>
            <a:ext cx="18447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text with no color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572850" y="2039778"/>
            <a:ext cx="19983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6600"/>
                </a:solidFill>
              </a:rPr>
              <a:t>text with RGB color</a:t>
            </a:r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64760" y="3244333"/>
            <a:ext cx="2214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text with theme color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06783" y="4448888"/>
            <a:ext cx="3330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text with theme color 25% darker</a:t>
            </a:r>
            <a:endParaRPr lang="en-US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08724" y="5653443"/>
            <a:ext cx="3326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text with theme color 40% lighter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60181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26</Words>
  <Application>Microsoft Macintosh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Manager/>
  <Company>neopraxis.org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</dc:title>
  <dc:subject/>
  <dc:creator>python-pptx</dc:creator>
  <cp:keywords/>
  <dc:description/>
  <cp:lastModifiedBy>Steve Canny</cp:lastModifiedBy>
  <cp:revision>9</cp:revision>
  <dcterms:created xsi:type="dcterms:W3CDTF">2012-11-17T11:07:40Z</dcterms:created>
  <dcterms:modified xsi:type="dcterms:W3CDTF">2013-11-10T22:07:41Z</dcterms:modified>
  <cp:category/>
</cp:coreProperties>
</file>