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0" d="100"/>
          <a:sy n="170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828800"/>
            <a:ext cx="2743200" cy="3657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autoshape positioned at:</a:t>
            </a:r>
          </a:p>
          <a:p>
            <a:pPr algn="ctr"/>
            <a:r>
              <a:rPr lang="en-US" dirty="0" smtClean="0"/>
              <a:t>x = 1”, y = 2”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with dimensions:</a:t>
            </a:r>
          </a:p>
          <a:p>
            <a:pPr algn="ctr"/>
            <a:r>
              <a:rPr lang="en-US" dirty="0" smtClean="0"/>
              <a:t>cx = 3”, cy = 4”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683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nty-truth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828800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17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63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25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2014-03-30T05:23:46Z</dcterms:modified>
  <cp:category/>
</cp:coreProperties>
</file>