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15" d="100"/>
          <a:sy n="215" d="100"/>
        </p:scale>
        <p:origin x="-235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6</cp:revision>
  <dcterms:created xsi:type="dcterms:W3CDTF">2012-11-17T11:07:40Z</dcterms:created>
  <dcterms:modified xsi:type="dcterms:W3CDTF">2014-04-09T08:22:04Z</dcterms:modified>
  <cp:category/>
</cp:coreProperties>
</file>