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4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45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77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2018-04-26T21:45:36Z</dcterms:modified>
  <cp:category/>
</cp:coreProperties>
</file>