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ore0.xml" ContentType="application/vnd.openxmlformats-package.core-properties+xml"/>
  <Override PartName="/docProps/app0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metadata/core-properties" Target="docProps/core0.xml"/><Relationship Id="rId5" Type="http://schemas.openxmlformats.org/officeDocument/2006/relationships/extendedProperties" Target="docProps/app0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2A71B-5A03-4006-A249-88022B89F593}" type="datetimeFigureOut">
              <a:rPr lang="en-GB" smtClean="0"/>
              <a:pPr/>
              <a:t>12/31/12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175679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 descr="python-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988840"/>
            <a:ext cx="2679700" cy="9017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580112" y="2924944"/>
            <a:ext cx="1005403" cy="369332"/>
          </a:xfrm>
          <a:prstGeom prst="rect">
            <a:avLst/>
          </a:prstGeom>
          <a:noFill/>
          <a:ln>
            <a:solidFill>
              <a:srgbClr val="D9D9D9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Test text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580112" y="3645024"/>
            <a:ext cx="1608659" cy="1305436"/>
            <a:chOff x="5580112" y="3645024"/>
            <a:chExt cx="1608659" cy="1305436"/>
          </a:xfrm>
        </p:grpSpPr>
        <p:pic>
          <p:nvPicPr>
            <p:cNvPr id="9" name="Picture 8" descr="python-icon.jpe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0112" y="3645024"/>
              <a:ext cx="864096" cy="864096"/>
            </a:xfrm>
            <a:prstGeom prst="rect">
              <a:avLst/>
            </a:prstGeom>
            <a:ln>
              <a:solidFill>
                <a:srgbClr val="D9D9D9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580112" y="4581128"/>
              <a:ext cx="1608659" cy="369332"/>
            </a:xfrm>
            <a:prstGeom prst="rect">
              <a:avLst/>
            </a:prstGeom>
            <a:noFill/>
            <a:ln>
              <a:solidFill>
                <a:srgbClr val="D9D9D9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Group test text</a:t>
              </a:r>
              <a:endParaRPr lang="en-US" dirty="0"/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5652120" y="55172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Box 1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7668344" y="55172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Box 2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2" idx="3"/>
            <a:endCxn id="13" idx="1"/>
          </p:cNvCxnSpPr>
          <p:nvPr/>
        </p:nvCxnSpPr>
        <p:spPr>
          <a:xfrm>
            <a:off x="6566520" y="5974432"/>
            <a:ext cx="11018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792151"/>
              </p:ext>
            </p:extLst>
          </p:nvPr>
        </p:nvGraphicFramePr>
        <p:xfrm>
          <a:off x="467544" y="4149080"/>
          <a:ext cx="41044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 head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 head 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 text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Cell text 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72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21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app0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Presentation Title Text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python-pptx was here!</dc:title>
  <dc:subject/>
  <dc:creator/>
  <cp:keywords/>
  <dc:description/>
  <cp:lastModifiedBy>Steve Canny</cp:lastModifiedBy>
  <cp:revision>4</cp:revision>
  <dcterms:modified xsi:type="dcterms:W3CDTF">2012-12-31T11:01:39Z</dcterms:modified>
  <cp:category/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python-pptx</dc:creator>
  <cp:lastModifiedBy>Steve Canny</cp:lastModifiedBy>
  <cp:revision>2</cp:revision>
  <dcterms:created xsi:type="dcterms:W3CDTF">2012-11-17T11:07:40Z</dcterms:created>
  <dcterms:modified xsi:type="dcterms:W3CDTF">2012-12-17T06:53:03Z</dcterms:modified>
</cp:coreProperties>
</file>