
<file path=[Content_Types].xml><?xml version="1.0" encoding="utf-8"?>
<Types xmlns="http://schemas.openxmlformats.org/package/2006/content-types">
  <Default Extension="xml" ContentType="application/xml"/>
  <Default Extension="mp4" ContentType="video/unknown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336" autoAdjust="0"/>
  </p:normalViewPr>
  <p:slideViewPr>
    <p:cSldViewPr>
      <p:cViewPr varScale="1">
        <p:scale>
          <a:sx n="186" d="100"/>
          <a:sy n="186" d="100"/>
        </p:scale>
        <p:origin x="-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just-two-mice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90800" y="571500"/>
            <a:ext cx="39624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871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2017-05-21T19:12:52Z</dcterms:modified>
  <cp:category/>
</cp:coreProperties>
</file>