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543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94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275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2016-05-27T01:03:50Z</dcterms:modified>
  <cp:category/>
</cp:coreProperties>
</file>